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9" d="100"/>
          <a:sy n="69" d="100"/>
        </p:scale>
        <p:origin x="56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C278E5-1693-4649-AB63-9580005FCD69}" type="datetimeFigureOut">
              <a:rPr lang="en-US" smtClean="0"/>
              <a:t>11/29/2023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51BFF-E989-4F13-A99C-D3F224556E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19949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C278E5-1693-4649-AB63-9580005FCD69}" type="datetimeFigureOut">
              <a:rPr lang="en-US" smtClean="0"/>
              <a:t>11/29/2023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51BFF-E989-4F13-A99C-D3F224556E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45730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C278E5-1693-4649-AB63-9580005FCD69}" type="datetimeFigureOut">
              <a:rPr lang="en-US" smtClean="0"/>
              <a:t>11/29/2023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51BFF-E989-4F13-A99C-D3F224556E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83022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C278E5-1693-4649-AB63-9580005FCD69}" type="datetimeFigureOut">
              <a:rPr lang="en-US" smtClean="0"/>
              <a:t>11/29/2023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51BFF-E989-4F13-A99C-D3F224556E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1437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C278E5-1693-4649-AB63-9580005FCD69}" type="datetimeFigureOut">
              <a:rPr lang="en-US" smtClean="0"/>
              <a:t>11/29/2023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51BFF-E989-4F13-A99C-D3F224556E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9567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C278E5-1693-4649-AB63-9580005FCD69}" type="datetimeFigureOut">
              <a:rPr lang="en-US" smtClean="0"/>
              <a:t>11/29/2023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51BFF-E989-4F13-A99C-D3F224556E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21620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C278E5-1693-4649-AB63-9580005FCD69}" type="datetimeFigureOut">
              <a:rPr lang="en-US" smtClean="0"/>
              <a:t>11/29/2023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51BFF-E989-4F13-A99C-D3F224556E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56446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C278E5-1693-4649-AB63-9580005FCD69}" type="datetimeFigureOut">
              <a:rPr lang="en-US" smtClean="0"/>
              <a:t>11/29/2023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51BFF-E989-4F13-A99C-D3F224556E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28714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C278E5-1693-4649-AB63-9580005FCD69}" type="datetimeFigureOut">
              <a:rPr lang="en-US" smtClean="0"/>
              <a:t>11/29/2023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51BFF-E989-4F13-A99C-D3F224556E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11956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C278E5-1693-4649-AB63-9580005FCD69}" type="datetimeFigureOut">
              <a:rPr lang="en-US" smtClean="0"/>
              <a:t>11/29/2023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51BFF-E989-4F13-A99C-D3F224556E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53795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C278E5-1693-4649-AB63-9580005FCD69}" type="datetimeFigureOut">
              <a:rPr lang="en-US" smtClean="0"/>
              <a:t>11/29/2023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51BFF-E989-4F13-A99C-D3F224556E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69765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C278E5-1693-4649-AB63-9580005FCD69}" type="datetimeFigureOut">
              <a:rPr lang="en-US" smtClean="0"/>
              <a:t>11/29/2023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451BFF-E989-4F13-A99C-D3F224556E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67941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GoldenKey Immigrations Private Limited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Specialized in Permanent Residency for Australia and Canada.</a:t>
            </a:r>
          </a:p>
          <a:p>
            <a:r>
              <a:rPr lang="en-US" dirty="0" smtClean="0"/>
              <a:t>Experienced and Qualified team of Professionals.</a:t>
            </a:r>
          </a:p>
          <a:p>
            <a:r>
              <a:rPr lang="en-US" dirty="0" smtClean="0"/>
              <a:t>Attractive Offers for PR and </a:t>
            </a:r>
            <a:r>
              <a:rPr lang="en-US" smtClean="0"/>
              <a:t>other Categories.</a:t>
            </a:r>
          </a:p>
          <a:p>
            <a:r>
              <a:rPr lang="en-US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15361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29</Words>
  <Application>Microsoft Office PowerPoint</Application>
  <PresentationFormat>Widescreen</PresentationFormat>
  <Paragraphs>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GoldenKey Immigrations Private Limited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GoldenKey Immigrations Private Limited</dc:title>
  <dc:creator>waliaparam2@gmail.com</dc:creator>
  <cp:lastModifiedBy>waliaparam2@gmail.com</cp:lastModifiedBy>
  <cp:revision>1</cp:revision>
  <dcterms:created xsi:type="dcterms:W3CDTF">2023-11-29T04:37:11Z</dcterms:created>
  <dcterms:modified xsi:type="dcterms:W3CDTF">2023-11-29T04:37:23Z</dcterms:modified>
</cp:coreProperties>
</file>